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9F5"/>
    <a:srgbClr val="21A996"/>
    <a:srgbClr val="1FAD99"/>
    <a:srgbClr val="FE6C2A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EE6BF-22D6-42F5-AF59-4FF639C06B97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0B604-4ED8-4C3F-A56C-1A2669EA6E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917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45C1F3-CA86-48EE-A140-33C9EF6F660B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802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86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19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05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134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308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786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790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76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42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533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4BA3C-6EB0-4862-942C-A8A56BD8ECCF}" type="datetimeFigureOut">
              <a:rPr lang="nb-NO" smtClean="0"/>
              <a:t>03.01.2019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ED9B-2ABB-4F78-B3AE-DE695DA7F67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525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8306" y="229499"/>
            <a:ext cx="8843962" cy="676275"/>
          </a:xfrm>
          <a:solidFill>
            <a:srgbClr val="1FAD99"/>
          </a:solidFill>
          <a:ln w="12700">
            <a:noFill/>
          </a:ln>
          <a:effectLst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ndalus" pitchFamily="2" charset="-78"/>
              </a:rPr>
              <a:t>PERIODEPLAN: BÆREKRAFTIG UTVIKLING</a:t>
            </a:r>
            <a:br>
              <a:rPr lang="nb-NO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ndalus" pitchFamily="2" charset="-78"/>
              </a:rPr>
            </a:br>
            <a:r>
              <a:rPr lang="nb-NO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ndalus" pitchFamily="2" charset="-78"/>
              </a:rPr>
              <a:t>1. MARS – 15. JUNI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18306" y="2539077"/>
            <a:ext cx="8843962" cy="1779846"/>
          </a:xfrm>
          <a:prstGeom prst="rect">
            <a:avLst/>
          </a:prstGeom>
          <a:solidFill>
            <a:srgbClr val="DBF9F5"/>
          </a:solidFill>
          <a:ln>
            <a:noFill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nb-NO" sz="1200" b="1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RAMMEPLANEN SIER: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endParaRPr lang="nb-NO" sz="400" b="1" dirty="0">
              <a:solidFill>
                <a:schemeClr val="tx1"/>
              </a:solidFill>
              <a:latin typeface="+mj-lt"/>
              <a:ea typeface="Calibri" pitchFamily="34" charset="0"/>
              <a:cs typeface="Andalus" panose="02020603050405020304" pitchFamily="18" charset="-78"/>
            </a:endParaRP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ea typeface="Calibri" pitchFamily="34" charset="0"/>
                <a:cs typeface="Andalus" panose="02020603050405020304" pitchFamily="18" charset="-78"/>
              </a:rPr>
              <a:t>Barna skal erfare at deres valg og handlinger kan påvirke situasjonen både for dem selv og andre.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ea typeface="Calibri" pitchFamily="34" charset="0"/>
                <a:cs typeface="Andalus" panose="02020603050405020304" pitchFamily="18" charset="-78"/>
              </a:rPr>
              <a:t>Personalet skal støtte barnas aktivitet, engasjement og deltakelse i felleskapet.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ea typeface="Calibri" pitchFamily="34" charset="0"/>
                <a:cs typeface="Andalus" panose="02020603050405020304" pitchFamily="18" charset="-78"/>
              </a:rPr>
              <a:t>Personalet skal utfordre barnas tenkning og invitere dem inn i utforskende samtaler.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ea typeface="Calibri" pitchFamily="34" charset="0"/>
                <a:cs typeface="Andalus" panose="02020603050405020304" pitchFamily="18" charset="-78"/>
              </a:rPr>
              <a:t>Barnehagen skal bidra til at barna opplever og utforsker naturens mangfold.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ea typeface="Calibri" pitchFamily="34" charset="0"/>
                <a:cs typeface="Andalus" panose="02020603050405020304" pitchFamily="18" charset="-78"/>
              </a:rPr>
              <a:t>Barnehagen skal bidra til at barna lærer å respektere naturen.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ea typeface="Calibri" pitchFamily="34" charset="0"/>
                <a:cs typeface="Andalus" panose="02020603050405020304" pitchFamily="18" charset="-78"/>
              </a:rPr>
              <a:t>Barnehagen skal legge til rette for at barna kan få et mangfold av naturopplevelser, og få oppleve naturen som arena for lek og læring. </a:t>
            </a:r>
          </a:p>
          <a:p>
            <a:pPr>
              <a:lnSpc>
                <a:spcPct val="115000"/>
              </a:lnSpc>
              <a:defRPr/>
            </a:pPr>
            <a:endParaRPr lang="nb-NO" sz="1100" dirty="0">
              <a:solidFill>
                <a:schemeClr val="tx1"/>
              </a:solidFill>
              <a:ea typeface="Calibri" pitchFamily="34" charset="0"/>
              <a:cs typeface="Andalus" panose="02020603050405020304" pitchFamily="18" charset="-78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A668164F-BCDB-4032-A593-3AAFD104E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431" y="4477135"/>
            <a:ext cx="4241138" cy="2046714"/>
          </a:xfrm>
          <a:prstGeom prst="rect">
            <a:avLst/>
          </a:prstGeom>
          <a:solidFill>
            <a:srgbClr val="DBF9F5"/>
          </a:solidFill>
          <a:ln>
            <a:noFill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RESULTAT AV GOD VOKSENPRAKSIS:</a:t>
            </a:r>
          </a:p>
          <a:p>
            <a:pPr algn="ctr">
              <a:defRPr/>
            </a:pPr>
            <a:endParaRPr lang="nb-NO" sz="400" b="1" dirty="0">
              <a:solidFill>
                <a:schemeClr val="tx1"/>
              </a:solidFill>
              <a:latin typeface="+mj-lt"/>
              <a:ea typeface="Calibri" pitchFamily="34" charset="0"/>
              <a:cs typeface="Andalus" panose="02020603050405020304" pitchFamily="18" charset="-78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Barna hevder egne behov overfor andre barn og voksne.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Barna gir uttrykk for motstand og uenighet på en respektfull måte.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Barna viser hensyn til andre barns og voksnes meninger og valg.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Barna inkluderer andre.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Barna viser omsorg og forståelse for andre.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Barna deltar aktivt i samtaler med turtaking med andre barn og voksne.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Barna bruker språket til å uttrykke egne behov og følelser.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Barna er nysgjerrige på ord, begreper og uttrykk i hverdagen.</a:t>
            </a:r>
          </a:p>
          <a:p>
            <a:pPr>
              <a:defRPr/>
            </a:pPr>
            <a:endParaRPr lang="nb-NO" sz="1200" dirty="0">
              <a:solidFill>
                <a:schemeClr val="tx1"/>
              </a:solidFill>
              <a:latin typeface="Comic Sans MS" panose="030F0702030302020204" pitchFamily="66" charset="0"/>
              <a:ea typeface="Calibri" pitchFamily="34" charset="0"/>
              <a:cs typeface="Andalus" panose="02020603050405020304" pitchFamily="18" charset="-78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4DE32CCD-BE3A-4472-9E50-5EDDBB978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431" y="4484829"/>
            <a:ext cx="4241138" cy="2031325"/>
          </a:xfrm>
          <a:prstGeom prst="rect">
            <a:avLst/>
          </a:prstGeom>
          <a:solidFill>
            <a:srgbClr val="DBF9F5"/>
          </a:solidFill>
          <a:ln>
            <a:noFill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KJENNETEGN PÅ GOD VOKSENPRAKSIS:</a:t>
            </a:r>
          </a:p>
          <a:p>
            <a:pPr algn="ctr">
              <a:defRPr/>
            </a:pPr>
            <a:endParaRPr lang="nb-NO" sz="400" b="1" dirty="0">
              <a:solidFill>
                <a:schemeClr val="tx1"/>
              </a:solidFill>
              <a:latin typeface="+mj-lt"/>
              <a:ea typeface="Calibri" pitchFamily="34" charset="0"/>
              <a:cs typeface="Andalus" panose="02020603050405020304" pitchFamily="18" charset="-78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Den voksne oppmuntrer barna til å gjøre handlinger som betyr noe for andre enn dem selv.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Den voksne åpner opp for at barna kan komme med egne innspill på opplevelser av aktiviteter og samspill med andre barn og voksne.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Den voksne hjelper barna til å se andre barns signaler, og til å ta hensyn til disse.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Den voksne stiller åpne spørsmål som stimulerer til undring og utforskning.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Den voksne skal anerkjenne barnet ved å lytte, sette av tid og ta barnet på alvor.</a:t>
            </a:r>
            <a:endParaRPr lang="nb-NO" sz="1100" dirty="0">
              <a:solidFill>
                <a:schemeClr val="tx1"/>
              </a:solidFill>
              <a:latin typeface="Comic Sans MS" panose="030F0702030302020204" pitchFamily="66" charset="0"/>
              <a:ea typeface="Calibri" pitchFamily="34" charset="0"/>
              <a:cs typeface="Andalus" panose="02020603050405020304" pitchFamily="18" charset="-78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18306" y="1044154"/>
            <a:ext cx="8843962" cy="1354217"/>
          </a:xfrm>
          <a:prstGeom prst="rect">
            <a:avLst/>
          </a:prstGeom>
          <a:solidFill>
            <a:srgbClr val="DBF9F5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nb-NO" sz="1200" b="1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HVA ER BÆREKRAFTIG UTVIKLING FOR SOMMERLY?</a:t>
            </a:r>
          </a:p>
          <a:p>
            <a:pPr algn="ctr">
              <a:defRPr/>
            </a:pPr>
            <a:endParaRPr lang="nb-NO" sz="400" b="1" dirty="0">
              <a:solidFill>
                <a:schemeClr val="tx1"/>
              </a:solidFill>
              <a:latin typeface="+mj-lt"/>
              <a:ea typeface="Calibri" pitchFamily="34" charset="0"/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I Sommerly skal barna «lære å ta vare på seg selv, hverandre og naturen (Rammeplan, 2017)». De skal oppleve en trygghet i seg selv, og se hvordan de kan påvirke andre i felleskapet. De skal også få en begynnende forståelse for at dagens handlinger har konsekvenser for fremtiden. </a:t>
            </a:r>
          </a:p>
          <a:p>
            <a:pPr algn="ctr">
              <a:defRPr/>
            </a:pPr>
            <a:endParaRPr lang="nb-NO" sz="1100" dirty="0">
              <a:solidFill>
                <a:schemeClr val="tx1"/>
              </a:solidFill>
              <a:latin typeface="+mj-lt"/>
              <a:ea typeface="Calibri" pitchFamily="34" charset="0"/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nb-NO" sz="1100" dirty="0">
                <a:solidFill>
                  <a:schemeClr val="tx1"/>
                </a:solidFill>
                <a:latin typeface="+mj-lt"/>
                <a:ea typeface="Calibri" pitchFamily="34" charset="0"/>
                <a:cs typeface="Andalus" panose="02020603050405020304" pitchFamily="18" charset="-78"/>
              </a:rPr>
              <a:t>Sommerly ønsker å gi barna en forståelse for hvordan de kan fungere i samfunnet. I dette tilfelle vil samfunnet omhandle alle barn og voksne som er i barnehagen. Vi ønsker å bidra til at barna utvikler respekt for seg selv og omverdenen. </a:t>
            </a:r>
          </a:p>
          <a:p>
            <a:pPr>
              <a:defRPr/>
            </a:pPr>
            <a:endParaRPr lang="nb-NO" sz="1100" dirty="0">
              <a:solidFill>
                <a:schemeClr val="tx1"/>
              </a:solidFill>
              <a:latin typeface="+mj-lt"/>
              <a:ea typeface="Calibri" pitchFamily="34" charset="0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9230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6442</TotalTime>
  <Words>390</Words>
  <Application>Microsoft Office PowerPoint</Application>
  <PresentationFormat>Skjermfremvisning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Andalus</vt:lpstr>
      <vt:lpstr>Arial</vt:lpstr>
      <vt:lpstr>Calibri</vt:lpstr>
      <vt:lpstr>Comic Sans MS</vt:lpstr>
      <vt:lpstr>Office-tema</vt:lpstr>
      <vt:lpstr>PERIODEPLAN: BÆREKRAFTIG UTVIKLING 1. MARS – 15. JUNI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Periodeplan for Byggeklossen Uke  2 - 8      Språkmiljø: Språkforståelse og språklig bevissthet</dc:title>
  <dc:creator>Sommerly</dc:creator>
  <cp:lastModifiedBy>lisemerethe@sommerdal.no</cp:lastModifiedBy>
  <cp:revision>56</cp:revision>
  <cp:lastPrinted>2016-01-07T09:04:38Z</cp:lastPrinted>
  <dcterms:created xsi:type="dcterms:W3CDTF">2015-12-28T13:18:38Z</dcterms:created>
  <dcterms:modified xsi:type="dcterms:W3CDTF">2019-01-07T13:06:30Z</dcterms:modified>
</cp:coreProperties>
</file>